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258" r:id="rId3"/>
    <p:sldId id="259" r:id="rId4"/>
    <p:sldId id="265" r:id="rId5"/>
    <p:sldId id="260" r:id="rId6"/>
    <p:sldId id="267" r:id="rId7"/>
    <p:sldId id="262" r:id="rId8"/>
    <p:sldId id="266" r:id="rId9"/>
    <p:sldId id="263" r:id="rId10"/>
    <p:sldId id="269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20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33DEE8-688C-42A2-BCD5-97525EAABBE2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C5C3B2-AF31-4C76-8B4F-A48DE2790F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C5C3B2-AF31-4C76-8B4F-A48DE2790F7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27B308-3FD4-449C-B584-C60D8B326DC1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001D8A-FC05-4048-9830-AC5B0F6AB6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27B308-3FD4-449C-B584-C60D8B326DC1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001D8A-FC05-4048-9830-AC5B0F6AB6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27B308-3FD4-449C-B584-C60D8B326DC1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001D8A-FC05-4048-9830-AC5B0F6AB6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27B308-3FD4-449C-B584-C60D8B326DC1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001D8A-FC05-4048-9830-AC5B0F6AB6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27B308-3FD4-449C-B584-C60D8B326DC1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001D8A-FC05-4048-9830-AC5B0F6AB6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27B308-3FD4-449C-B584-C60D8B326DC1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001D8A-FC05-4048-9830-AC5B0F6AB6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27B308-3FD4-449C-B584-C60D8B326DC1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001D8A-FC05-4048-9830-AC5B0F6AB6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27B308-3FD4-449C-B584-C60D8B326DC1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001D8A-FC05-4048-9830-AC5B0F6AB6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27B308-3FD4-449C-B584-C60D8B326DC1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001D8A-FC05-4048-9830-AC5B0F6AB6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27B308-3FD4-449C-B584-C60D8B326DC1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001D8A-FC05-4048-9830-AC5B0F6AB6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27B308-3FD4-449C-B584-C60D8B326DC1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001D8A-FC05-4048-9830-AC5B0F6AB6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527B308-3FD4-449C-B584-C60D8B326DC1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B001D8A-FC05-4048-9830-AC5B0F6AB6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eg"/><Relationship Id="rId5" Type="http://schemas.openxmlformats.org/officeDocument/2006/relationships/image" Target="../media/image7.jpeg"/><Relationship Id="rId4" Type="http://schemas.openxmlformats.org/officeDocument/2006/relationships/image" Target="../media/image9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0"/>
            <a:ext cx="7772400" cy="147002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8800" spc="300" dirty="0" smtClean="0">
                <a:solidFill>
                  <a:srgbClr val="FFFF00"/>
                </a:solidFill>
                <a:latin typeface="Berlin Sans FB Demi" pitchFamily="34" charset="0"/>
                <a:cs typeface="NikoshLightBAN" pitchFamily="2" charset="0"/>
              </a:rPr>
              <a:t>WELCOME</a:t>
            </a:r>
            <a:endParaRPr lang="en-US" sz="8800" spc="300" dirty="0">
              <a:solidFill>
                <a:srgbClr val="FFFF00"/>
              </a:solidFill>
              <a:latin typeface="Berlin Sans FB Demi" pitchFamily="34" charset="0"/>
              <a:cs typeface="NikoshLightBAN" pitchFamily="2" charset="0"/>
            </a:endParaRPr>
          </a:p>
        </p:txBody>
      </p:sp>
      <p:pic>
        <p:nvPicPr>
          <p:cNvPr id="6" name="Picture 5" descr="spring-flowers-dektop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2617" y="2286000"/>
            <a:ext cx="7130783" cy="4466122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838200"/>
            <a:ext cx="6781800" cy="1600199"/>
          </a:xfr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tx1"/>
                </a:solidFill>
                <a:latin typeface="Baskerville Old Face" pitchFamily="18" charset="0"/>
              </a:rPr>
              <a:t>ALI  HOSSIN </a:t>
            </a:r>
            <a:br>
              <a:rPr lang="en-US" sz="4800" dirty="0" smtClean="0">
                <a:solidFill>
                  <a:schemeClr val="tx1"/>
                </a:solidFill>
                <a:latin typeface="Baskerville Old Face" pitchFamily="18" charset="0"/>
              </a:rPr>
            </a:br>
            <a:r>
              <a:rPr lang="en-US" sz="4800" dirty="0" smtClean="0">
                <a:solidFill>
                  <a:schemeClr val="tx1"/>
                </a:solidFill>
                <a:latin typeface="Baskerville Old Face" pitchFamily="18" charset="0"/>
              </a:rPr>
              <a:t>Assistant Teacher</a:t>
            </a:r>
            <a:endParaRPr lang="en-US" sz="4800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4495800"/>
            <a:ext cx="6629400" cy="1828800"/>
          </a:xfr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endParaRPr lang="en-US" sz="2400" dirty="0" smtClean="0">
              <a:latin typeface="Forte" pitchFamily="66" charset="0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Forte" pitchFamily="66" charset="0"/>
              </a:rPr>
              <a:t>CHAR KASHIM NAGAR Govt.primary school</a:t>
            </a:r>
          </a:p>
          <a:p>
            <a:r>
              <a:rPr lang="en-US" sz="2400" dirty="0" smtClean="0">
                <a:solidFill>
                  <a:srgbClr val="C00000"/>
                </a:solidFill>
                <a:latin typeface="Forte" pitchFamily="66" charset="0"/>
              </a:rPr>
              <a:t>Belabo, Narsingdi.</a:t>
            </a:r>
          </a:p>
          <a:p>
            <a:endParaRPr lang="en-US" sz="2400" dirty="0">
              <a:latin typeface="Forte" pitchFamily="66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0" y="0"/>
            <a:ext cx="457200" cy="6858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0" y="0"/>
            <a:ext cx="9144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8915400" y="228600"/>
            <a:ext cx="228600" cy="6629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228600" y="6477000"/>
            <a:ext cx="8915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33400" y="3962400"/>
            <a:ext cx="609600" cy="685800"/>
          </a:xfrm>
          <a:prstGeom prst="ellipse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flipH="1">
            <a:off x="8001000" y="5715000"/>
            <a:ext cx="228600" cy="533400"/>
          </a:xfrm>
          <a:prstGeom prst="ellipse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402956" y="2526224"/>
            <a:ext cx="4541003" cy="728420"/>
          </a:xfrm>
          <a:custGeom>
            <a:avLst/>
            <a:gdLst>
              <a:gd name="connsiteX0" fmla="*/ 61993 w 4541003"/>
              <a:gd name="connsiteY0" fmla="*/ 0 h 728420"/>
              <a:gd name="connsiteX1" fmla="*/ 4541003 w 4541003"/>
              <a:gd name="connsiteY1" fmla="*/ 449451 h 728420"/>
              <a:gd name="connsiteX2" fmla="*/ 2758698 w 4541003"/>
              <a:gd name="connsiteY2" fmla="*/ 728420 h 728420"/>
              <a:gd name="connsiteX3" fmla="*/ 0 w 4541003"/>
              <a:gd name="connsiteY3" fmla="*/ 0 h 728420"/>
              <a:gd name="connsiteX4" fmla="*/ 61993 w 4541003"/>
              <a:gd name="connsiteY4" fmla="*/ 0 h 728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1003" h="728420">
                <a:moveTo>
                  <a:pt x="61993" y="0"/>
                </a:moveTo>
                <a:lnTo>
                  <a:pt x="4541003" y="449451"/>
                </a:lnTo>
                <a:lnTo>
                  <a:pt x="2758698" y="728420"/>
                </a:lnTo>
                <a:lnTo>
                  <a:pt x="0" y="0"/>
                </a:lnTo>
                <a:lnTo>
                  <a:pt x="61993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Image6598.jpg"/>
          <p:cNvPicPr>
            <a:picLocks noChangeAspect="1"/>
          </p:cNvPicPr>
          <p:nvPr/>
        </p:nvPicPr>
        <p:blipFill>
          <a:blip r:embed="rId2">
            <a:lum bright="33000" contrast="24000"/>
          </a:blip>
          <a:srcRect l="6250" t="-3906" b="16016"/>
          <a:stretch>
            <a:fillRect/>
          </a:stretch>
        </p:blipFill>
        <p:spPr>
          <a:xfrm>
            <a:off x="6400800" y="1600200"/>
            <a:ext cx="2743200" cy="3429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5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066800"/>
            <a:ext cx="7772400" cy="1470025"/>
          </a:xfrm>
          <a:blipFill>
            <a:blip r:embed="rId3" cstate="print"/>
            <a:tile tx="0" ty="0" sx="100000" sy="100000" flip="none" algn="tl"/>
          </a:blip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9600" dirty="0" smtClean="0">
                <a:solidFill>
                  <a:srgbClr val="FF0000"/>
                </a:solidFill>
              </a:rPr>
              <a:t>Class-One</a:t>
            </a:r>
            <a:endParaRPr lang="en-US" sz="96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648200"/>
            <a:ext cx="6400800" cy="1752600"/>
          </a:xfrm>
          <a:blipFill>
            <a:blip r:embed="rId4"/>
            <a:tile tx="0" ty="0" sx="100000" sy="100000" flip="none" algn="tl"/>
          </a:blipFill>
          <a:ln w="34925"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ContrastingRightFacing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6600" dirty="0" smtClean="0">
                <a:solidFill>
                  <a:schemeClr val="tx1"/>
                </a:solidFill>
              </a:rPr>
              <a:t>Subject-English</a:t>
            </a:r>
          </a:p>
          <a:p>
            <a:endParaRPr lang="en-US" sz="66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-3277394" y="3429000"/>
            <a:ext cx="6858000" cy="158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0" y="150812"/>
            <a:ext cx="91440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5486400" y="3429000"/>
            <a:ext cx="6858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>
            <a:off x="0" y="6705600"/>
            <a:ext cx="9144000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6" name="5-Point Star 15"/>
          <p:cNvSpPr/>
          <p:nvPr/>
        </p:nvSpPr>
        <p:spPr>
          <a:xfrm flipV="1">
            <a:off x="3505200" y="3581400"/>
            <a:ext cx="838200" cy="426718"/>
          </a:xfrm>
          <a:prstGeom prst="star5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5-Point Star 16"/>
          <p:cNvSpPr/>
          <p:nvPr/>
        </p:nvSpPr>
        <p:spPr>
          <a:xfrm>
            <a:off x="6553200" y="2438400"/>
            <a:ext cx="1143000" cy="1295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/>
          <p:cNvSpPr/>
          <p:nvPr/>
        </p:nvSpPr>
        <p:spPr>
          <a:xfrm>
            <a:off x="5334000" y="3048000"/>
            <a:ext cx="1143000" cy="1219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152400" y="381000"/>
            <a:ext cx="8991600" cy="5410200"/>
          </a:xfrm>
          <a:prstGeom prst="cloud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400" b="1" dirty="0" smtClean="0">
                <a:solidFill>
                  <a:srgbClr val="C00000"/>
                </a:solidFill>
              </a:rPr>
              <a:t>Lesson : A house </a:t>
            </a:r>
            <a:br>
              <a:rPr lang="en-US" sz="4400" b="1" dirty="0" smtClean="0">
                <a:solidFill>
                  <a:srgbClr val="C00000"/>
                </a:solidFill>
              </a:rPr>
            </a:br>
            <a:r>
              <a:rPr lang="en-US" sz="4400" b="1" dirty="0" smtClean="0">
                <a:solidFill>
                  <a:srgbClr val="C00000"/>
                </a:solidFill>
              </a:rPr>
              <a:t>Part of lesson :B, What`s this ? Point and say .</a:t>
            </a:r>
            <a:endParaRPr lang="en-US" sz="4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8229600" cy="198120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6000" dirty="0" smtClean="0"/>
              <a:t>Learning outcomes</a:t>
            </a:r>
            <a:endParaRPr lang="en-US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3810000"/>
            <a:ext cx="8305800" cy="175432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</a:rPr>
              <a:t>            Students  will be able –        </a:t>
            </a:r>
          </a:p>
          <a:p>
            <a:r>
              <a:rPr lang="en-US" sz="3600" dirty="0" smtClean="0">
                <a:solidFill>
                  <a:srgbClr val="7030A0"/>
                </a:solidFill>
              </a:rPr>
              <a:t>    1. To say the  name of the pictures.  </a:t>
            </a:r>
          </a:p>
          <a:p>
            <a:r>
              <a:rPr lang="en-US" sz="3600" dirty="0" smtClean="0">
                <a:solidFill>
                  <a:srgbClr val="7030A0"/>
                </a:solidFill>
              </a:rPr>
              <a:t>    2. To match pictures  with the words.</a:t>
            </a:r>
            <a:r>
              <a:rPr lang="en-US" sz="2800" dirty="0" smtClean="0">
                <a:solidFill>
                  <a:srgbClr val="7030A0"/>
                </a:solidFill>
              </a:rPr>
              <a:t>.</a:t>
            </a:r>
            <a:endParaRPr lang="en-US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0" y="3810000"/>
            <a:ext cx="193296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9600" dirty="0" smtClean="0">
                <a:solidFill>
                  <a:prstClr val="black"/>
                </a:solidFill>
              </a:rPr>
              <a:t>cap</a:t>
            </a: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19200" y="838200"/>
            <a:ext cx="261488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8800" b="1" dirty="0" smtClean="0">
                <a:solidFill>
                  <a:prstClr val="black"/>
                </a:solidFill>
              </a:rPr>
              <a:t>Crow</a:t>
            </a:r>
            <a:endParaRPr lang="en-US" sz="8800" b="1" dirty="0">
              <a:solidFill>
                <a:prstClr val="black"/>
              </a:solidFill>
            </a:endParaRPr>
          </a:p>
        </p:txBody>
      </p:sp>
      <p:pic>
        <p:nvPicPr>
          <p:cNvPr id="2" name="Picture 1" descr="cap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38600" y="3505200"/>
            <a:ext cx="4431323" cy="2743200"/>
          </a:xfrm>
          <a:prstGeom prst="rect">
            <a:avLst/>
          </a:prstGeom>
        </p:spPr>
      </p:pic>
      <p:pic>
        <p:nvPicPr>
          <p:cNvPr id="4" name="Picture 3" descr="ka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228600"/>
            <a:ext cx="3276600" cy="29125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23699E-6 L 0.39045 -0.00531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739 0.00787 L -0.39739 0.00787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524000" y="1447800"/>
            <a:ext cx="2286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 smtClean="0"/>
              <a:t>Plant</a:t>
            </a:r>
            <a:endParaRPr lang="en-US" sz="2400" b="1" dirty="0"/>
          </a:p>
        </p:txBody>
      </p:sp>
      <p:pic>
        <p:nvPicPr>
          <p:cNvPr id="19" name="Picture 18" descr="PlantBul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304800"/>
            <a:ext cx="2971800" cy="237871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2209800" y="5334000"/>
            <a:ext cx="170431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6600" b="1" dirty="0" smtClean="0">
                <a:solidFill>
                  <a:prstClr val="black"/>
                </a:solidFill>
              </a:rPr>
              <a:t>Tree</a:t>
            </a:r>
          </a:p>
        </p:txBody>
      </p:sp>
      <p:sp>
        <p:nvSpPr>
          <p:cNvPr id="15" name="TextBox 14"/>
          <p:cNvSpPr txBox="1"/>
          <p:nvPr/>
        </p:nvSpPr>
        <p:spPr>
          <a:xfrm rot="18180752">
            <a:off x="5590387" y="2510670"/>
            <a:ext cx="198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/>
              <a:t>Pen</a:t>
            </a:r>
            <a:endParaRPr lang="en-US" sz="8000" dirty="0"/>
          </a:p>
        </p:txBody>
      </p:sp>
      <p:pic>
        <p:nvPicPr>
          <p:cNvPr id="26" name="Picture 25" descr="pe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2057400"/>
            <a:ext cx="2460307" cy="2352151"/>
          </a:xfrm>
          <a:prstGeom prst="rect">
            <a:avLst/>
          </a:prstGeom>
        </p:spPr>
      </p:pic>
      <p:pic>
        <p:nvPicPr>
          <p:cNvPr id="27" name="Picture 26" descr="SAMPLE PICTUR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" y="4191000"/>
            <a:ext cx="3147701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4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1"/>
      <p:bldP spid="29" grpId="2"/>
      <p:bldP spid="28" grpId="0"/>
      <p:bldP spid="28" grpId="1"/>
      <p:bldP spid="15" grpId="0"/>
      <p:bldP spid="1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etim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743201"/>
            <a:ext cx="2895600" cy="2143460"/>
          </a:xfrm>
          <a:prstGeom prst="rect">
            <a:avLst/>
          </a:prstGeom>
        </p:spPr>
      </p:pic>
      <p:pic>
        <p:nvPicPr>
          <p:cNvPr id="9" name="Picture 8" descr="palm-tree-beach-0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10200" y="152400"/>
            <a:ext cx="3581400" cy="2331720"/>
          </a:xfrm>
          <a:prstGeom prst="rect">
            <a:avLst/>
          </a:prstGeom>
        </p:spPr>
      </p:pic>
      <p:pic>
        <p:nvPicPr>
          <p:cNvPr id="10" name="Picture 9" descr="PlantBul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152401"/>
            <a:ext cx="2893996" cy="2362200"/>
          </a:xfrm>
          <a:prstGeom prst="rect">
            <a:avLst/>
          </a:prstGeom>
        </p:spPr>
      </p:pic>
      <p:pic>
        <p:nvPicPr>
          <p:cNvPr id="11" name="Picture 10" descr="imagesCAS9J9BX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2888" y="5029200"/>
            <a:ext cx="2921312" cy="1750639"/>
          </a:xfrm>
          <a:prstGeom prst="rect">
            <a:avLst/>
          </a:prstGeom>
        </p:spPr>
      </p:pic>
      <p:pic>
        <p:nvPicPr>
          <p:cNvPr id="13" name="Picture 12" descr="My%20favourite%20Tre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10200" y="2590799"/>
            <a:ext cx="3581399" cy="217442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28600" y="17526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Plant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05000" y="42672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Plant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34200" y="4114800"/>
            <a:ext cx="144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</a:t>
            </a:r>
            <a:r>
              <a:rPr lang="en-US" sz="4400" dirty="0" smtClean="0">
                <a:solidFill>
                  <a:srgbClr val="FF0000"/>
                </a:solidFill>
              </a:rPr>
              <a:t>Tree</a:t>
            </a:r>
            <a:r>
              <a:rPr lang="en-US" sz="4400" dirty="0" smtClean="0"/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 flipH="1">
            <a:off x="3276600" y="5410200"/>
            <a:ext cx="10344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?</a:t>
            </a:r>
            <a:endParaRPr lang="en-US" sz="6000" dirty="0"/>
          </a:p>
        </p:txBody>
      </p:sp>
      <p:sp>
        <p:nvSpPr>
          <p:cNvPr id="20" name="TextBox 19"/>
          <p:cNvSpPr txBox="1"/>
          <p:nvPr/>
        </p:nvSpPr>
        <p:spPr>
          <a:xfrm flipH="1">
            <a:off x="8414331" y="5181600"/>
            <a:ext cx="8058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 ?</a:t>
            </a:r>
            <a:endParaRPr lang="en-US" sz="6000" dirty="0"/>
          </a:p>
        </p:txBody>
      </p:sp>
      <p:pic>
        <p:nvPicPr>
          <p:cNvPr id="21" name="Picture 20" descr="PlantingTree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63250" y="4953000"/>
            <a:ext cx="3071150" cy="181061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467600" y="18288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 Tree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18" grpId="0"/>
      <p:bldP spid="19" grpId="0"/>
      <p:bldP spid="20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0803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400" dirty="0" smtClean="0"/>
              <a:t> </a:t>
            </a:r>
            <a:r>
              <a:rPr lang="en-US" sz="4000" dirty="0" smtClean="0"/>
              <a:t>Match the words with pictures</a:t>
            </a:r>
            <a:endParaRPr lang="en-US" sz="2400" dirty="0"/>
          </a:p>
        </p:txBody>
      </p:sp>
      <p:pic>
        <p:nvPicPr>
          <p:cNvPr id="12" name="Picture 11" descr="kalponik7_1356368178_1-Mirsarai-khajur-pic-011212-copy-463x3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74747" y="2286000"/>
            <a:ext cx="1312053" cy="990600"/>
          </a:xfrm>
          <a:prstGeom prst="rect">
            <a:avLst/>
          </a:prstGeom>
        </p:spPr>
      </p:pic>
      <p:pic>
        <p:nvPicPr>
          <p:cNvPr id="13" name="Picture 12" descr="swadesh_singha_1260482076_1-american_crow_asheboro_406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23896" y="1143001"/>
            <a:ext cx="1362904" cy="990599"/>
          </a:xfrm>
          <a:prstGeom prst="rect">
            <a:avLst/>
          </a:prstGeom>
        </p:spPr>
      </p:pic>
      <p:pic>
        <p:nvPicPr>
          <p:cNvPr id="15" name="Picture 14" descr="crayon_yello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1" y="5486400"/>
            <a:ext cx="1066800" cy="1066800"/>
          </a:xfrm>
          <a:prstGeom prst="rect">
            <a:avLst/>
          </a:prstGeom>
        </p:spPr>
      </p:pic>
      <p:pic>
        <p:nvPicPr>
          <p:cNvPr id="16" name="Picture 15" descr="flat_cap_yellow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27111" y="4572000"/>
            <a:ext cx="1259690" cy="1073323"/>
          </a:xfrm>
          <a:prstGeom prst="rect">
            <a:avLst/>
          </a:prstGeom>
        </p:spPr>
      </p:pic>
      <p:pic>
        <p:nvPicPr>
          <p:cNvPr id="17" name="Picture 16" descr="PlantBulb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91400" y="3362325"/>
            <a:ext cx="1295400" cy="1133475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194755" y="3124200"/>
            <a:ext cx="18473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endParaRPr lang="en-US" sz="5400" dirty="0">
              <a:solidFill>
                <a:prstClr val="black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57200" y="1295400"/>
            <a:ext cx="190500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smtClean="0">
                <a:solidFill>
                  <a:prstClr val="black"/>
                </a:solidFill>
              </a:rPr>
              <a:t>Plant</a:t>
            </a:r>
          </a:p>
          <a:p>
            <a:r>
              <a:rPr lang="en-US" sz="4400" b="1" dirty="0" smtClean="0"/>
              <a:t>Pen</a:t>
            </a:r>
            <a:endParaRPr lang="en-US" sz="6600" b="1" dirty="0" smtClean="0"/>
          </a:p>
          <a:p>
            <a:pPr lvl="0"/>
            <a:r>
              <a:rPr lang="en-US" sz="4800" b="1" dirty="0" smtClean="0">
                <a:solidFill>
                  <a:prstClr val="black"/>
                </a:solidFill>
              </a:rPr>
              <a:t>Crow</a:t>
            </a:r>
          </a:p>
          <a:p>
            <a:r>
              <a:rPr lang="en-US" sz="5400" b="1" dirty="0" smtClean="0">
                <a:solidFill>
                  <a:prstClr val="black"/>
                </a:solidFill>
              </a:rPr>
              <a:t>Tree</a:t>
            </a:r>
          </a:p>
          <a:p>
            <a:pPr lvl="0"/>
            <a:r>
              <a:rPr lang="en-US" sz="5400" b="1" dirty="0" smtClean="0">
                <a:solidFill>
                  <a:prstClr val="black"/>
                </a:solidFill>
              </a:rPr>
              <a:t>cap</a:t>
            </a:r>
            <a:endParaRPr lang="en-US" sz="5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33400" y="2057400"/>
            <a:ext cx="1752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600" dirty="0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057400" y="2667000"/>
            <a:ext cx="5317347" cy="1295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1905000" y="4953000"/>
            <a:ext cx="5562600" cy="304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endCxn id="17" idx="1"/>
          </p:cNvCxnSpPr>
          <p:nvPr/>
        </p:nvCxnSpPr>
        <p:spPr>
          <a:xfrm>
            <a:off x="2286000" y="1828800"/>
            <a:ext cx="5105400" cy="21002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133600" y="2971800"/>
            <a:ext cx="5638800" cy="3276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2209800" y="1371600"/>
            <a:ext cx="5181600" cy="1905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lantBul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52400"/>
            <a:ext cx="3200400" cy="1981199"/>
          </a:xfrm>
          <a:prstGeom prst="rect">
            <a:avLst/>
          </a:prstGeom>
        </p:spPr>
      </p:pic>
      <p:pic>
        <p:nvPicPr>
          <p:cNvPr id="23" name="Picture 22" descr="cap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75385" y="0"/>
            <a:ext cx="3716215" cy="2300514"/>
          </a:xfrm>
          <a:prstGeom prst="rect">
            <a:avLst/>
          </a:prstGeom>
        </p:spPr>
      </p:pic>
      <p:pic>
        <p:nvPicPr>
          <p:cNvPr id="16" name="Picture 15" descr="pen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19400" y="2362200"/>
            <a:ext cx="3345792" cy="2209800"/>
          </a:xfrm>
          <a:prstGeom prst="rect">
            <a:avLst/>
          </a:prstGeom>
        </p:spPr>
      </p:pic>
      <p:pic>
        <p:nvPicPr>
          <p:cNvPr id="24" name="Picture 23" descr="ka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200" y="4495799"/>
            <a:ext cx="2555264" cy="2362201"/>
          </a:xfrm>
          <a:prstGeom prst="rect">
            <a:avLst/>
          </a:prstGeom>
        </p:spPr>
      </p:pic>
      <p:pic>
        <p:nvPicPr>
          <p:cNvPr id="13" name="Picture 12" descr="My%20favourite%20Tre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77000" y="4513365"/>
            <a:ext cx="2667000" cy="23446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red_rose_flower_papercraf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626322">
            <a:off x="4929493" y="662293"/>
            <a:ext cx="3200341" cy="32003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4724400"/>
            <a:ext cx="6781800" cy="1447799"/>
          </a:xfrm>
          <a:noFill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7200" b="1" cap="all" dirty="0" smtClean="0">
                <a:ln w="9000" cmpd="sng">
                  <a:noFill/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Forte" pitchFamily="66" charset="0"/>
              </a:rPr>
              <a:t>Thanks</a:t>
            </a:r>
            <a:r>
              <a:rPr lang="en-US" b="1" cap="all" dirty="0" smtClean="0">
                <a:ln w="9000" cmpd="sng">
                  <a:noFill/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Forte" pitchFamily="66" charset="0"/>
              </a:rPr>
              <a:t> </a:t>
            </a:r>
            <a:endParaRPr lang="en-US" b="1" cap="all" dirty="0">
              <a:ln w="9000" cmpd="sng">
                <a:noFill/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Forte" pitchFamily="66" charset="0"/>
            </a:endParaRPr>
          </a:p>
        </p:txBody>
      </p:sp>
      <p:pic>
        <p:nvPicPr>
          <p:cNvPr id="5" name="Picture 4" descr="red_rose_flower_papercraf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626322">
            <a:off x="866470" y="637871"/>
            <a:ext cx="3082332" cy="30823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Custom 2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0070C0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522</TotalTime>
  <Words>74</Words>
  <Application>Microsoft Office PowerPoint</Application>
  <PresentationFormat>On-screen Show (4:3)</PresentationFormat>
  <Paragraphs>31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Aspect</vt:lpstr>
      <vt:lpstr>WELCOME</vt:lpstr>
      <vt:lpstr>ALI  HOSSIN  Assistant Teacher</vt:lpstr>
      <vt:lpstr>Class-One</vt:lpstr>
      <vt:lpstr>Slide 4</vt:lpstr>
      <vt:lpstr>Learning outcomes</vt:lpstr>
      <vt:lpstr>Slide 6</vt:lpstr>
      <vt:lpstr>Slide 7</vt:lpstr>
      <vt:lpstr>Slide 8</vt:lpstr>
      <vt:lpstr> Match the words with pictures</vt:lpstr>
      <vt:lpstr>Slide 10</vt:lpstr>
      <vt:lpstr>Thanks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Acer1</dc:creator>
  <cp:lastModifiedBy>DPE</cp:lastModifiedBy>
  <cp:revision>81</cp:revision>
  <dcterms:created xsi:type="dcterms:W3CDTF">2013-03-24T14:14:45Z</dcterms:created>
  <dcterms:modified xsi:type="dcterms:W3CDTF">2013-10-24T08:56:20Z</dcterms:modified>
</cp:coreProperties>
</file>